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36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6" d="100"/>
          <a:sy n="56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3172E82-463B-43F5-9BEB-2790E01511ED}" type="datetimeFigureOut">
              <a:rPr lang="ar-EG" smtClean="0"/>
              <a:t>17/11/1430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F0AB256-5FC5-4493-A9C0-5E9647C7E1A7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17/11/1430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ransition>
    <p:wheel spokes="8"/>
  </p:transition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929250">
            <a:off x="3170303" y="2695739"/>
            <a:ext cx="3377231" cy="2267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عنوان 6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354854"/>
          </a:xfrm>
        </p:spPr>
        <p:txBody>
          <a:bodyPr>
            <a:noAutofit/>
          </a:bodyPr>
          <a:lstStyle/>
          <a:p>
            <a:pPr algn="ctr"/>
            <a:r>
              <a:rPr lang="ar-EG" sz="6000" dirty="0" smtClean="0"/>
              <a:t>تحضير درس الساعة </a:t>
            </a:r>
            <a:br>
              <a:rPr lang="ar-EG" sz="6000" dirty="0" smtClean="0"/>
            </a:br>
            <a:r>
              <a:rPr lang="ar-EG" sz="6000" dirty="0" smtClean="0"/>
              <a:t>للصف الخامس</a:t>
            </a:r>
            <a:r>
              <a:rPr lang="ar-SA" sz="6000" dirty="0" smtClean="0"/>
              <a:t/>
            </a:r>
            <a:br>
              <a:rPr lang="ar-SA" sz="6000" dirty="0" smtClean="0"/>
            </a:br>
            <a:endParaRPr lang="ar-SA" sz="6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285852" y="4500570"/>
            <a:ext cx="7406640" cy="2071702"/>
          </a:xfrm>
        </p:spPr>
        <p:txBody>
          <a:bodyPr>
            <a:normAutofit lnSpcReduction="10000"/>
          </a:bodyPr>
          <a:lstStyle/>
          <a:p>
            <a:pPr algn="ctr"/>
            <a:endParaRPr lang="ar-EG" sz="43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/>
            <a:r>
              <a:rPr lang="ar-EG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إعداد </a:t>
            </a:r>
          </a:p>
          <a:p>
            <a:pPr algn="ctr"/>
            <a:r>
              <a:rPr lang="ar-EG" sz="43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أ/ سيد علي عبد الله</a:t>
            </a:r>
            <a:endParaRPr lang="ar-SA" sz="4300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النشاط </a:t>
            </a:r>
            <a:r>
              <a:rPr lang="ar-EG" dirty="0" smtClean="0"/>
              <a:t>المصاحب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351234" cy="4800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EG" sz="6600" dirty="0" smtClean="0"/>
          </a:p>
          <a:p>
            <a:pPr algn="ctr">
              <a:buNone/>
            </a:pPr>
            <a:r>
              <a:rPr lang="ar-EG" sz="6600" dirty="0" smtClean="0"/>
              <a:t>صمم نموذج للساعة</a:t>
            </a:r>
            <a:endParaRPr lang="ar-SA" sz="66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التقييم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28662" y="1447800"/>
            <a:ext cx="7858180" cy="4800600"/>
          </a:xfrm>
        </p:spPr>
        <p:txBody>
          <a:bodyPr>
            <a:normAutofit/>
          </a:bodyPr>
          <a:lstStyle/>
          <a:p>
            <a:pPr marL="625475" indent="-544513" algn="justLow">
              <a:buFont typeface="+mj-lt"/>
              <a:buAutoNum type="arabicPeriod"/>
            </a:pPr>
            <a:r>
              <a:rPr lang="ar-EG" sz="5400" dirty="0" smtClean="0"/>
              <a:t>من هو مخترع ساعة اليد ؟</a:t>
            </a:r>
          </a:p>
          <a:p>
            <a:pPr marL="625475" indent="-544513" algn="justLow">
              <a:buFont typeface="+mj-lt"/>
              <a:buAutoNum type="arabicPeriod"/>
            </a:pPr>
            <a:r>
              <a:rPr lang="ar-EG" sz="5400" dirty="0" smtClean="0"/>
              <a:t>من هو مخترع المنبه ؟</a:t>
            </a:r>
          </a:p>
          <a:p>
            <a:pPr marL="625475" indent="-544513" algn="justLow">
              <a:buFont typeface="+mj-lt"/>
              <a:buAutoNum type="arabicPeriod"/>
            </a:pPr>
            <a:r>
              <a:rPr lang="ar-EG" sz="5400" dirty="0" smtClean="0"/>
              <a:t>لماذا أراد أمير أن يعرف اسم مخترع الساعة ؟</a:t>
            </a:r>
            <a:endParaRPr lang="ar-SA" sz="54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750"/>
                            </p:stCondLst>
                            <p:childTnLst>
                              <p:par>
                                <p:cTn id="2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أنشطة إضافية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2285992"/>
            <a:ext cx="7351234" cy="3962408"/>
          </a:xfrm>
        </p:spPr>
        <p:txBody>
          <a:bodyPr>
            <a:normAutofit/>
          </a:bodyPr>
          <a:lstStyle/>
          <a:p>
            <a:pPr marL="1225296" indent="-1143000" algn="justLow">
              <a:buFont typeface="+mj-lt"/>
              <a:buAutoNum type="arabicPeriod"/>
            </a:pPr>
            <a:r>
              <a:rPr lang="ar-EG" sz="4800" dirty="0" smtClean="0"/>
              <a:t>تدريبات الكتاب ص 51</a:t>
            </a:r>
          </a:p>
          <a:p>
            <a:pPr marL="1225296" indent="-1143000" algn="justLow">
              <a:buFont typeface="+mj-lt"/>
              <a:buAutoNum type="arabicPeriod"/>
            </a:pPr>
            <a:r>
              <a:rPr lang="ar-EG" sz="4800" dirty="0" smtClean="0"/>
              <a:t>اجمع من الانترنت معلومات عن مخترع الساعة 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642918"/>
            <a:ext cx="7498080" cy="56054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8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الزمن / 60 دقيقة </a:t>
            </a:r>
          </a:p>
          <a:p>
            <a:pPr algn="ctr">
              <a:buNone/>
            </a:pPr>
            <a:endParaRPr lang="ar-EG" sz="8000" dirty="0" smtClean="0">
              <a:solidFill>
                <a:schemeClr val="tx2">
                  <a:satMod val="13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ar-EG" sz="8000" dirty="0" smtClean="0">
                <a:solidFill>
                  <a:schemeClr val="tx2">
                    <a:satMod val="13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المكان / الفصل</a:t>
            </a:r>
          </a:p>
          <a:p>
            <a:pPr algn="ctr">
              <a:buNone/>
            </a:pPr>
            <a:endParaRPr lang="ar-SA" sz="8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الأهداف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85786" y="1447800"/>
            <a:ext cx="8147902" cy="4800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EG" sz="4800" dirty="0" smtClean="0"/>
              <a:t>أن يتعرف معلومات عن مخترع الساعة </a:t>
            </a:r>
          </a:p>
          <a:p>
            <a:pPr>
              <a:lnSpc>
                <a:spcPct val="150000"/>
              </a:lnSpc>
            </a:pPr>
            <a:r>
              <a:rPr lang="ar-EG" sz="4800" dirty="0" smtClean="0"/>
              <a:t>أن يتجه نحو حُسن تنظيم وقته</a:t>
            </a:r>
          </a:p>
          <a:p>
            <a:pPr>
              <a:lnSpc>
                <a:spcPct val="150000"/>
              </a:lnSpc>
            </a:pPr>
            <a:r>
              <a:rPr lang="ar-EG" sz="4800" dirty="0" smtClean="0"/>
              <a:t>أن يقرأ الدرس قراءة جهرية صحيحة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EG" sz="6600" dirty="0" smtClean="0"/>
              <a:t>القضايا المتضمنة </a:t>
            </a:r>
            <a:endParaRPr lang="ar-SA" sz="6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728" y="2285992"/>
            <a:ext cx="7498080" cy="3338522"/>
          </a:xfrm>
        </p:spPr>
        <p:txBody>
          <a:bodyPr>
            <a:normAutofit/>
          </a:bodyPr>
          <a:lstStyle/>
          <a:p>
            <a:r>
              <a:rPr lang="ar-EG" sz="8800" dirty="0" smtClean="0"/>
              <a:t>أهمية تنظيم الوقت  </a:t>
            </a:r>
          </a:p>
          <a:p>
            <a:r>
              <a:rPr lang="ar-EG" sz="8800" dirty="0" smtClean="0"/>
              <a:t>المهارات الحياتية</a:t>
            </a:r>
            <a:endParaRPr lang="ar-SA" sz="8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4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الأداء </a:t>
            </a:r>
            <a:r>
              <a:rPr lang="ar-EG" dirty="0" smtClean="0"/>
              <a:t>الشفهي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ar-EG" dirty="0" smtClean="0"/>
          </a:p>
          <a:p>
            <a:pPr algn="ctr">
              <a:buNone/>
            </a:pPr>
            <a:endParaRPr lang="ar-EG" dirty="0" smtClean="0"/>
          </a:p>
          <a:p>
            <a:pPr algn="ctr">
              <a:buNone/>
            </a:pPr>
            <a:endParaRPr lang="ar-EG" dirty="0" smtClean="0"/>
          </a:p>
          <a:p>
            <a:pPr algn="ctr">
              <a:buNone/>
            </a:pPr>
            <a:r>
              <a:rPr lang="ar-EG" sz="6000" dirty="0" smtClean="0"/>
              <a:t>ما أهمية الساعة في حياتنا </a:t>
            </a:r>
            <a:endParaRPr lang="ar-SA" sz="60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تنفيذ </a:t>
            </a:r>
            <a:r>
              <a:rPr lang="ar-EG" dirty="0" smtClean="0"/>
              <a:t>المهمة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351234" cy="48006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ar-EG" sz="7200" dirty="0" smtClean="0"/>
          </a:p>
          <a:p>
            <a:pPr algn="ctr">
              <a:buNone/>
            </a:pPr>
            <a:r>
              <a:rPr lang="ar-EG" sz="7200" dirty="0" smtClean="0"/>
              <a:t>أقوم بتنفيذ المهمة </a:t>
            </a:r>
          </a:p>
          <a:p>
            <a:pPr algn="ctr">
              <a:buNone/>
            </a:pPr>
            <a:r>
              <a:rPr lang="ar-EG" sz="7200" dirty="0" smtClean="0"/>
              <a:t>عن طريق العصف الذهني </a:t>
            </a:r>
            <a:endParaRPr lang="ar-SA" sz="72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مصادر التعلم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ar-EG" dirty="0" smtClean="0"/>
          </a:p>
          <a:p>
            <a:pPr algn="ctr">
              <a:buNone/>
            </a:pPr>
            <a:r>
              <a:rPr lang="ar-EG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الساعة </a:t>
            </a:r>
          </a:p>
          <a:p>
            <a:pPr algn="ctr">
              <a:buNone/>
            </a:pPr>
            <a:r>
              <a:rPr lang="ar-EG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أقلام </a:t>
            </a:r>
          </a:p>
          <a:p>
            <a:pPr algn="ctr">
              <a:buNone/>
            </a:pPr>
            <a:r>
              <a:rPr lang="ar-EG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ألوان </a:t>
            </a:r>
          </a:p>
          <a:p>
            <a:pPr algn="ctr">
              <a:buNone/>
            </a:pPr>
            <a:r>
              <a:rPr lang="ar-EG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صور الكتاب </a:t>
            </a:r>
            <a:endParaRPr lang="ar-SA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2070083" cy="2374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1" y="3357563"/>
            <a:ext cx="1071570" cy="770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42" y="4143380"/>
            <a:ext cx="1833562" cy="80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4714884"/>
            <a:ext cx="1487493" cy="152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الأداء التحريري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351234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7200" dirty="0" smtClean="0"/>
              <a:t>كيف نستفيد من الوقت ؟</a:t>
            </a:r>
          </a:p>
          <a:p>
            <a:pPr algn="ctr">
              <a:buNone/>
            </a:pPr>
            <a:endParaRPr lang="ar-EG" sz="7200" dirty="0" smtClean="0"/>
          </a:p>
          <a:p>
            <a:pPr algn="ctr">
              <a:buNone/>
            </a:pPr>
            <a:r>
              <a:rPr lang="ar-EG" sz="6600" dirty="0" smtClean="0"/>
              <a:t>اكتب لافتة تدعو زملائك فيها إلى تنظيم الوقت</a:t>
            </a:r>
            <a:endParaRPr lang="ar-SA" sz="66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العرض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35608" y="1447800"/>
            <a:ext cx="7351234" cy="4800600"/>
          </a:xfrm>
        </p:spPr>
        <p:txBody>
          <a:bodyPr>
            <a:normAutofit/>
          </a:bodyPr>
          <a:lstStyle/>
          <a:p>
            <a:pPr algn="justLow"/>
            <a:r>
              <a:rPr lang="ar-EG" sz="4000" dirty="0" smtClean="0"/>
              <a:t>تعودت أسرة أمير على تخصيص يوم في الشهر لتبادل الزيارات مع الجيران والأصدقاء</a:t>
            </a:r>
          </a:p>
          <a:p>
            <a:pPr algn="justLow"/>
            <a:r>
              <a:rPr lang="ar-EG" sz="4000" dirty="0" smtClean="0"/>
              <a:t>أمير يسأل جارتهم عن سبب امتلاكها للساعات والمنبهات</a:t>
            </a:r>
          </a:p>
          <a:p>
            <a:pPr algn="justLow"/>
            <a:r>
              <a:rPr lang="ar-EG" sz="4000" dirty="0" smtClean="0"/>
              <a:t>أهمية الساعة في حياة الإنسان</a:t>
            </a:r>
          </a:p>
          <a:p>
            <a:pPr algn="justLow"/>
            <a:r>
              <a:rPr lang="ar-EG" sz="4000" dirty="0" smtClean="0"/>
              <a:t>كيف نستفيد من الوقت ؟</a:t>
            </a:r>
            <a:endParaRPr lang="ar-SA" sz="4000" dirty="0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36</TotalTime>
  <Words>157</Words>
  <PresentationFormat>عرض على الشاشة (3:4)‏</PresentationFormat>
  <Paragraphs>48</Paragraphs>
  <Slides>12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انقلاب</vt:lpstr>
      <vt:lpstr>تحضير درس الساعة  للصف الخامس </vt:lpstr>
      <vt:lpstr>الشريحة 2</vt:lpstr>
      <vt:lpstr>الأهداف</vt:lpstr>
      <vt:lpstr>القضايا المتضمنة </vt:lpstr>
      <vt:lpstr>الأداء الشفهي</vt:lpstr>
      <vt:lpstr>تنفيذ المهمة</vt:lpstr>
      <vt:lpstr>مصادر التعلم</vt:lpstr>
      <vt:lpstr>الأداء التحريري</vt:lpstr>
      <vt:lpstr>العرض</vt:lpstr>
      <vt:lpstr>النشاط المصاحب</vt:lpstr>
      <vt:lpstr>التقييم</vt:lpstr>
      <vt:lpstr>أنشطة إضافية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تحضير درس الساعة  للصف الخامس </dc:title>
  <dc:creator>katron</dc:creator>
  <cp:lastModifiedBy>UserXP</cp:lastModifiedBy>
  <cp:revision>6</cp:revision>
  <dcterms:created xsi:type="dcterms:W3CDTF">2009-11-04T12:21:07Z</dcterms:created>
  <dcterms:modified xsi:type="dcterms:W3CDTF">2009-11-04T13:57:26Z</dcterms:modified>
</cp:coreProperties>
</file>